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60" r:id="rId5"/>
    <p:sldId id="258" r:id="rId6"/>
    <p:sldId id="265" r:id="rId7"/>
    <p:sldId id="266" r:id="rId8"/>
    <p:sldId id="264" r:id="rId9"/>
    <p:sldId id="262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1C9C-D9C9-40B8-A7BB-A1891636D40D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150F2-4F12-4FA8-B55B-72C4D04B61C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150F2-4F12-4FA8-B55B-72C4D04B61C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150F2-4F12-4FA8-B55B-72C4D04B61C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D748-ABD5-4A2A-BE12-84D54D395EA7}" type="datetimeFigureOut">
              <a:rPr lang="ko-KR" altLang="en-US" smtClean="0"/>
              <a:pPr/>
              <a:t>2010-12-22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7EE41-C8DF-4915-9C06-937F519333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IMG_0742-사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06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51365" y="0"/>
            <a:ext cx="979536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6237312"/>
            <a:ext cx="4356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남분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부곽</a:t>
            </a:r>
            <a:r>
              <a:rPr lang="en-US" altLang="ko-KR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출토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철기류</a:t>
            </a:r>
            <a:endParaRPr lang="ko-KR" altLang="en-US" sz="2400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황남대총전 기사(문화일보 2010_12_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9117" y="0"/>
            <a:ext cx="74257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크기한계레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676456" cy="6890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38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9018" y="-1"/>
            <a:ext cx="9984887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9504" y="6396335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북분 </a:t>
            </a:r>
            <a:r>
              <a:rPr lang="en-US" altLang="ko-KR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왕비의 목관</a:t>
            </a:r>
            <a:r>
              <a:rPr lang="en-US" altLang="ko-KR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전경</a:t>
            </a:r>
            <a:endParaRPr lang="ko-KR" altLang="en-US" sz="2400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21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43037" cy="8393462"/>
          </a:xfrm>
          <a:prstGeom prst="rect">
            <a:avLst/>
          </a:prstGeom>
        </p:spPr>
      </p:pic>
      <p:pic>
        <p:nvPicPr>
          <p:cNvPr id="3" name="그림 2" descr="IMG_0725-사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-171400"/>
            <a:ext cx="5508104" cy="74195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6495727"/>
            <a:ext cx="3779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북분 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왕비의 목관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23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46182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6396335"/>
            <a:ext cx="3779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북분 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왕비의 목관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29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670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6309320"/>
            <a:ext cx="3779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북분 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왕비의 목관</a:t>
            </a:r>
            <a:r>
              <a:rPr lang="en-US" altLang="ko-KR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IMG_0700-사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10026168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36704" y="6309320"/>
            <a:ext cx="33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남분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부곽</a:t>
            </a:r>
            <a:endParaRPr lang="ko-KR" altLang="en-US" sz="2400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694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89462" y="0"/>
            <a:ext cx="1013346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5488" y="6396335"/>
            <a:ext cx="4356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남분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부곽</a:t>
            </a:r>
            <a:r>
              <a:rPr lang="en-US" altLang="ko-KR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출토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토기류</a:t>
            </a:r>
            <a:endParaRPr lang="ko-KR" altLang="en-US" sz="2400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04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34499" y="0"/>
            <a:ext cx="10678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3520" y="6279703"/>
            <a:ext cx="4284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latin typeface="휴먼모음T" pitchFamily="18" charset="-127"/>
                <a:ea typeface="휴먼모음T" pitchFamily="18" charset="-127"/>
              </a:rPr>
              <a:t> 남분 </a:t>
            </a:r>
            <a:r>
              <a:rPr lang="ko-KR" altLang="en-US" sz="2400" dirty="0" err="1" smtClean="0">
                <a:latin typeface="휴먼모음T" pitchFamily="18" charset="-127"/>
                <a:ea typeface="휴먼모음T" pitchFamily="18" charset="-127"/>
              </a:rPr>
              <a:t>부곽</a:t>
            </a:r>
            <a:r>
              <a:rPr lang="en-US" altLang="ko-KR" sz="24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latin typeface="휴먼모음T" pitchFamily="18" charset="-127"/>
                <a:ea typeface="휴먼모음T" pitchFamily="18" charset="-127"/>
              </a:rPr>
              <a:t>출토 </a:t>
            </a:r>
            <a:r>
              <a:rPr lang="ko-KR" altLang="en-US" sz="2400" dirty="0" err="1" smtClean="0">
                <a:latin typeface="휴먼모음T" pitchFamily="18" charset="-127"/>
                <a:ea typeface="휴먼모음T" pitchFamily="18" charset="-127"/>
              </a:rPr>
              <a:t>토기류</a:t>
            </a:r>
            <a:endParaRPr lang="ko-KR" altLang="en-US" sz="2400" dirty="0"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0711-사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4416" y="0"/>
            <a:ext cx="953841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24544" y="6396335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황남대총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남분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부곽</a:t>
            </a:r>
            <a:r>
              <a:rPr lang="en-US" altLang="ko-KR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출토 </a:t>
            </a:r>
            <a:r>
              <a:rPr lang="ko-KR" altLang="en-US" sz="2400" dirty="0" err="1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말갖춤류</a:t>
            </a:r>
            <a:endParaRPr lang="ko-KR" altLang="en-US" sz="2400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50</Words>
  <Application>Microsoft Office PowerPoint</Application>
  <PresentationFormat>화면 슬라이드 쇼(4:3)</PresentationFormat>
  <Paragraphs>11</Paragraphs>
  <Slides>12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SEC</dc:creator>
  <cp:lastModifiedBy>Your User Name</cp:lastModifiedBy>
  <cp:revision>7</cp:revision>
  <dcterms:created xsi:type="dcterms:W3CDTF">2010-12-22T04:09:49Z</dcterms:created>
  <dcterms:modified xsi:type="dcterms:W3CDTF">2010-12-22T08:23:50Z</dcterms:modified>
</cp:coreProperties>
</file>